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73" r:id="rId3"/>
    <p:sldId id="258" r:id="rId4"/>
    <p:sldId id="260" r:id="rId5"/>
    <p:sldId id="261" r:id="rId6"/>
    <p:sldId id="274" r:id="rId7"/>
    <p:sldId id="272" r:id="rId8"/>
    <p:sldId id="257" r:id="rId9"/>
    <p:sldId id="275" r:id="rId10"/>
    <p:sldId id="268" r:id="rId11"/>
    <p:sldId id="259" r:id="rId12"/>
    <p:sldId id="263" r:id="rId13"/>
    <p:sldId id="276" r:id="rId14"/>
    <p:sldId id="262" r:id="rId15"/>
    <p:sldId id="271" r:id="rId16"/>
    <p:sldId id="270" r:id="rId17"/>
    <p:sldId id="281" r:id="rId18"/>
    <p:sldId id="278" r:id="rId19"/>
    <p:sldId id="279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uk-UA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426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7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6493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916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50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123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67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069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797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171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792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151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866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193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446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747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702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7B6B851-AE8F-461B-985C-A585539FA339}" type="datetimeFigureOut">
              <a:rPr lang="uk-UA" smtClean="0"/>
              <a:t>16.06.2023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B44C75A-97C3-49B4-875D-4BC8BD0889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18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1240" y="1516258"/>
            <a:ext cx="8938279" cy="2677648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dirty="0" err="1" smtClean="0"/>
              <a:t>Звіт</a:t>
            </a:r>
            <a:r>
              <a:rPr lang="ru-RU" dirty="0" smtClean="0"/>
              <a:t> </a:t>
            </a:r>
            <a:r>
              <a:rPr lang="ru-RU" dirty="0"/>
              <a:t>про роботу </a:t>
            </a:r>
            <a:r>
              <a:rPr lang="ru-RU" dirty="0" err="1" smtClean="0"/>
              <a:t>бібліотеки</a:t>
            </a:r>
            <a:r>
              <a:rPr lang="ru-RU" dirty="0" smtClean="0"/>
              <a:t> </a:t>
            </a:r>
            <a:r>
              <a:rPr lang="ru-RU" dirty="0" err="1"/>
              <a:t>ліцею</a:t>
            </a:r>
            <a:r>
              <a:rPr lang="ru-RU" dirty="0"/>
              <a:t> </a:t>
            </a:r>
            <a:r>
              <a:rPr lang="uk-UA" dirty="0" smtClean="0"/>
              <a:t>№</a:t>
            </a:r>
            <a:r>
              <a:rPr lang="ru-RU" dirty="0" smtClean="0"/>
              <a:t>6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265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052045"/>
            <a:ext cx="8761413" cy="706964"/>
          </a:xfrm>
        </p:spPr>
        <p:txBody>
          <a:bodyPr/>
          <a:lstStyle/>
          <a:p>
            <a:r>
              <a:rPr lang="uk-UA" dirty="0" smtClean="0"/>
              <a:t>Віршована географія 6 клас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92" y="2307414"/>
            <a:ext cx="7664175" cy="4311099"/>
          </a:xfrm>
        </p:spPr>
      </p:pic>
    </p:spTree>
    <p:extLst>
      <p:ext uri="{BB962C8B-B14F-4D97-AF65-F5344CB8AC3E}">
        <p14:creationId xmlns:p14="http://schemas.microsoft.com/office/powerpoint/2010/main" val="318680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Віршована географія  7 клас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45" y="2262784"/>
            <a:ext cx="8029935" cy="4516839"/>
          </a:xfrm>
        </p:spPr>
      </p:pic>
    </p:spTree>
    <p:extLst>
      <p:ext uri="{BB962C8B-B14F-4D97-AF65-F5344CB8AC3E}">
        <p14:creationId xmlns:p14="http://schemas.microsoft.com/office/powerpoint/2010/main" val="285239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353" y="860457"/>
            <a:ext cx="8761413" cy="706964"/>
          </a:xfrm>
        </p:spPr>
        <p:txBody>
          <a:bodyPr/>
          <a:lstStyle/>
          <a:p>
            <a:r>
              <a:rPr lang="uk-UA" dirty="0" smtClean="0"/>
              <a:t>                 Літературна гра </a:t>
            </a:r>
            <a:br>
              <a:rPr lang="uk-UA" dirty="0" smtClean="0"/>
            </a:br>
            <a:r>
              <a:rPr lang="uk-UA" dirty="0" smtClean="0"/>
              <a:t>«Українські прислів’я та приказки»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4" y="2084459"/>
            <a:ext cx="6369141" cy="47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69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6578" y="2847702"/>
            <a:ext cx="10070393" cy="997861"/>
          </a:xfrm>
        </p:spPr>
        <p:txBody>
          <a:bodyPr/>
          <a:lstStyle/>
          <a:p>
            <a:r>
              <a:rPr lang="uk-UA" dirty="0" smtClean="0"/>
              <a:t>Сценки та поетичні хвилинки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133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188" y="930126"/>
            <a:ext cx="8761413" cy="706964"/>
          </a:xfrm>
        </p:spPr>
        <p:txBody>
          <a:bodyPr/>
          <a:lstStyle/>
          <a:p>
            <a:r>
              <a:rPr lang="uk-UA" dirty="0" smtClean="0"/>
              <a:t>Сценка по твору «Великий льох» </a:t>
            </a:r>
            <a:r>
              <a:rPr lang="uk-UA" dirty="0" err="1" smtClean="0"/>
              <a:t>Т.Шевченка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28" y="2263139"/>
            <a:ext cx="8168640" cy="4594861"/>
          </a:xfrm>
        </p:spPr>
      </p:pic>
    </p:spTree>
    <p:extLst>
      <p:ext uri="{BB962C8B-B14F-4D97-AF65-F5344CB8AC3E}">
        <p14:creationId xmlns:p14="http://schemas.microsoft.com/office/powerpoint/2010/main" val="400341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210" y="851748"/>
            <a:ext cx="9068910" cy="706964"/>
          </a:xfrm>
        </p:spPr>
        <p:txBody>
          <a:bodyPr/>
          <a:lstStyle/>
          <a:p>
            <a:r>
              <a:rPr lang="uk-UA" dirty="0" smtClean="0"/>
              <a:t>Читання віршів до дня народження </a:t>
            </a:r>
            <a:r>
              <a:rPr lang="uk-UA" dirty="0" err="1" smtClean="0"/>
              <a:t>Л.Українки</a:t>
            </a:r>
            <a:endParaRPr lang="uk-UA" dirty="0"/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2076761"/>
            <a:ext cx="2891246" cy="463262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02" y="2076760"/>
            <a:ext cx="2633731" cy="4632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28" y="2076760"/>
            <a:ext cx="2607995" cy="4632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18" y="2076760"/>
            <a:ext cx="2606118" cy="46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74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3995" y="843039"/>
            <a:ext cx="9330167" cy="924801"/>
          </a:xfrm>
        </p:spPr>
        <p:txBody>
          <a:bodyPr/>
          <a:lstStyle/>
          <a:p>
            <a:r>
              <a:rPr lang="uk-UA" dirty="0" smtClean="0"/>
              <a:t>«Лист Л</a:t>
            </a:r>
            <a:r>
              <a:rPr lang="uk-UA" dirty="0" smtClean="0"/>
              <a:t>.</a:t>
            </a:r>
            <a:r>
              <a:rPr lang="en-US" dirty="0" smtClean="0"/>
              <a:t> </a:t>
            </a:r>
            <a:r>
              <a:rPr lang="uk-UA" dirty="0" smtClean="0"/>
              <a:t>Українки </a:t>
            </a:r>
            <a:r>
              <a:rPr lang="uk-UA" dirty="0" smtClean="0"/>
              <a:t>до С</a:t>
            </a:r>
            <a:r>
              <a:rPr lang="uk-UA" dirty="0" smtClean="0"/>
              <a:t>.</a:t>
            </a:r>
            <a:r>
              <a:rPr lang="en-US" dirty="0" smtClean="0"/>
              <a:t> </a:t>
            </a:r>
            <a:r>
              <a:rPr lang="uk-UA" dirty="0" err="1" smtClean="0"/>
              <a:t>Мержицького</a:t>
            </a:r>
            <a:r>
              <a:rPr lang="uk-UA" dirty="0" smtClean="0"/>
              <a:t>» - до дня народження Лесі Українки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797" y="2267682"/>
            <a:ext cx="8160564" cy="45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67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6213" y="2734489"/>
            <a:ext cx="10453570" cy="1036322"/>
          </a:xfrm>
        </p:spPr>
        <p:txBody>
          <a:bodyPr/>
          <a:lstStyle/>
          <a:p>
            <a:r>
              <a:rPr lang="uk-UA" dirty="0" smtClean="0"/>
              <a:t>Діяльність активу бібліотеки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3973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4136" y="938833"/>
            <a:ext cx="8761413" cy="706964"/>
          </a:xfrm>
        </p:spPr>
        <p:txBody>
          <a:bodyPr/>
          <a:lstStyle/>
          <a:p>
            <a:r>
              <a:rPr lang="uk-UA" sz="4800" dirty="0" smtClean="0"/>
              <a:t>Ремонт підручників</a:t>
            </a:r>
            <a:endParaRPr lang="uk-UA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05" y="2375445"/>
            <a:ext cx="3229247" cy="4305662"/>
          </a:xfrm>
          <a:prstGeom prst="rect">
            <a:avLst/>
          </a:prstGeom>
        </p:spPr>
      </p:pic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7" y="2479494"/>
            <a:ext cx="3151210" cy="4201613"/>
          </a:xfrm>
        </p:spPr>
      </p:pic>
    </p:spTree>
    <p:extLst>
      <p:ext uri="{BB962C8B-B14F-4D97-AF65-F5344CB8AC3E}">
        <p14:creationId xmlns:p14="http://schemas.microsoft.com/office/powerpoint/2010/main" val="106081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549" y="964959"/>
            <a:ext cx="5994784" cy="706964"/>
          </a:xfrm>
        </p:spPr>
        <p:txBody>
          <a:bodyPr/>
          <a:lstStyle/>
          <a:p>
            <a:r>
              <a:rPr lang="uk-UA" sz="4800" dirty="0" smtClean="0"/>
              <a:t>Ремонт підручників</a:t>
            </a:r>
            <a:endParaRPr lang="uk-UA" sz="48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71" y="2185488"/>
            <a:ext cx="6096483" cy="4572363"/>
          </a:xfrm>
        </p:spPr>
      </p:pic>
    </p:spTree>
    <p:extLst>
      <p:ext uri="{BB962C8B-B14F-4D97-AF65-F5344CB8AC3E}">
        <p14:creationId xmlns:p14="http://schemas.microsoft.com/office/powerpoint/2010/main" val="243188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9584" y="2821575"/>
            <a:ext cx="6447628" cy="997861"/>
          </a:xfrm>
        </p:spPr>
        <p:txBody>
          <a:bodyPr/>
          <a:lstStyle/>
          <a:p>
            <a:r>
              <a:rPr lang="uk-UA" dirty="0" smtClean="0"/>
              <a:t>Книжкові виставки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5330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Книжкова Виставка до дня рідної мови 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68" y="2293931"/>
            <a:ext cx="6085425" cy="4564069"/>
          </a:xfrm>
        </p:spPr>
      </p:pic>
    </p:spTree>
    <p:extLst>
      <p:ext uri="{BB962C8B-B14F-4D97-AF65-F5344CB8AC3E}">
        <p14:creationId xmlns:p14="http://schemas.microsoft.com/office/powerpoint/2010/main" val="85474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484" y="921417"/>
            <a:ext cx="10619036" cy="768046"/>
          </a:xfrm>
        </p:spPr>
        <p:txBody>
          <a:bodyPr/>
          <a:lstStyle/>
          <a:p>
            <a:r>
              <a:rPr lang="uk-UA" dirty="0" smtClean="0"/>
              <a:t>Книжкова виставка «Поезія поліського краю»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27" y="2340871"/>
            <a:ext cx="4190892" cy="4517129"/>
          </a:xfrm>
        </p:spPr>
      </p:pic>
    </p:spTree>
    <p:extLst>
      <p:ext uri="{BB962C8B-B14F-4D97-AF65-F5344CB8AC3E}">
        <p14:creationId xmlns:p14="http://schemas.microsoft.com/office/powerpoint/2010/main" val="231600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199" y="816914"/>
            <a:ext cx="8761413" cy="706964"/>
          </a:xfrm>
        </p:spPr>
        <p:txBody>
          <a:bodyPr/>
          <a:lstStyle/>
          <a:p>
            <a:r>
              <a:rPr lang="uk-UA" dirty="0" smtClean="0"/>
              <a:t>           Книжкова виставка</a:t>
            </a:r>
            <a:br>
              <a:rPr lang="uk-UA" dirty="0" smtClean="0"/>
            </a:br>
            <a:r>
              <a:rPr lang="uk-UA" dirty="0" smtClean="0"/>
              <a:t> «Книги, подаровані читачами»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70" y="1998616"/>
            <a:ext cx="6479177" cy="4859384"/>
          </a:xfrm>
        </p:spPr>
      </p:pic>
    </p:spTree>
    <p:extLst>
      <p:ext uri="{BB962C8B-B14F-4D97-AF65-F5344CB8AC3E}">
        <p14:creationId xmlns:p14="http://schemas.microsoft.com/office/powerpoint/2010/main" val="394935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39915" y="2899953"/>
            <a:ext cx="6769845" cy="997861"/>
          </a:xfrm>
        </p:spPr>
        <p:txBody>
          <a:bodyPr/>
          <a:lstStyle/>
          <a:p>
            <a:r>
              <a:rPr lang="uk-UA" dirty="0" smtClean="0"/>
              <a:t>Бібліотечний урок для п’ятого класу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9558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964960"/>
            <a:ext cx="8761413" cy="706964"/>
          </a:xfrm>
        </p:spPr>
        <p:txBody>
          <a:bodyPr/>
          <a:lstStyle/>
          <a:p>
            <a:r>
              <a:rPr lang="uk-UA" dirty="0" smtClean="0"/>
              <a:t>Бібліотечний урок (</a:t>
            </a:r>
            <a:r>
              <a:rPr lang="ru-RU" dirty="0" err="1"/>
              <a:t>підготували</a:t>
            </a:r>
            <a:r>
              <a:rPr lang="ru-RU" dirty="0"/>
              <a:t> : </a:t>
            </a:r>
            <a:r>
              <a:rPr lang="ru-RU" dirty="0" err="1"/>
              <a:t>Асіч</a:t>
            </a:r>
            <a:r>
              <a:rPr lang="ru-RU" dirty="0"/>
              <a:t> А., </a:t>
            </a:r>
            <a:r>
              <a:rPr lang="ru-RU" dirty="0" err="1"/>
              <a:t>Подик</a:t>
            </a:r>
            <a:r>
              <a:rPr lang="ru-RU" dirty="0"/>
              <a:t> А., </a:t>
            </a:r>
            <a:r>
              <a:rPr lang="ru-RU" dirty="0" err="1"/>
              <a:t>Пірко</a:t>
            </a:r>
            <a:r>
              <a:rPr lang="ru-RU" dirty="0"/>
              <a:t> Н., </a:t>
            </a:r>
            <a:r>
              <a:rPr lang="ru-RU" dirty="0" err="1" smtClean="0"/>
              <a:t>Затварська</a:t>
            </a:r>
            <a:r>
              <a:rPr lang="ru-RU" dirty="0" smtClean="0"/>
              <a:t> </a:t>
            </a:r>
            <a:r>
              <a:rPr lang="ru-RU" dirty="0"/>
              <a:t>В.</a:t>
            </a:r>
            <a:r>
              <a:rPr lang="uk-UA" dirty="0" smtClean="0"/>
              <a:t>)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44" y="2307408"/>
            <a:ext cx="5962143" cy="44591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2" y="2301713"/>
            <a:ext cx="3431178" cy="45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Бібліотечний урок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2321923"/>
            <a:ext cx="8064138" cy="4536078"/>
          </a:xfrm>
        </p:spPr>
      </p:pic>
    </p:spTree>
    <p:extLst>
      <p:ext uri="{BB962C8B-B14F-4D97-AF65-F5344CB8AC3E}">
        <p14:creationId xmlns:p14="http://schemas.microsoft.com/office/powerpoint/2010/main" val="139316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32395" y="2856410"/>
            <a:ext cx="6769845" cy="997861"/>
          </a:xfrm>
        </p:spPr>
        <p:txBody>
          <a:bodyPr/>
          <a:lstStyle/>
          <a:p>
            <a:r>
              <a:rPr lang="uk-UA" dirty="0" smtClean="0"/>
              <a:t>Бінарні </a:t>
            </a:r>
            <a:r>
              <a:rPr lang="uk-UA" dirty="0" err="1" smtClean="0"/>
              <a:t>уроки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0222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Зал засідань">
  <a:themeElements>
    <a:clrScheme name="Зал засідань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Зал засідань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Зал засідань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502</TotalTime>
  <Words>105</Words>
  <Application>Microsoft Office PowerPoint</Application>
  <PresentationFormat>Широкий екран</PresentationFormat>
  <Paragraphs>19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Зал засідань</vt:lpstr>
      <vt:lpstr>     Звіт про роботу бібліотеки ліцею №6</vt:lpstr>
      <vt:lpstr>Книжкові виставки</vt:lpstr>
      <vt:lpstr>Книжкова Виставка до дня рідної мови </vt:lpstr>
      <vt:lpstr>Книжкова виставка «Поезія поліського краю»</vt:lpstr>
      <vt:lpstr>           Книжкова виставка  «Книги, подаровані читачами»</vt:lpstr>
      <vt:lpstr>Бібліотечний урок для п’ятого класу</vt:lpstr>
      <vt:lpstr>Бібліотечний урок (підготували : Асіч А., Подик А., Пірко Н., Затварська В.) </vt:lpstr>
      <vt:lpstr>Бібліотечний урок</vt:lpstr>
      <vt:lpstr>Бінарні уроки</vt:lpstr>
      <vt:lpstr>Віршована географія 6 клас </vt:lpstr>
      <vt:lpstr>Віршована географія  7 клас</vt:lpstr>
      <vt:lpstr>                 Літературна гра  «Українські прислів’я та приказки»</vt:lpstr>
      <vt:lpstr>Сценки та поетичні хвилинки </vt:lpstr>
      <vt:lpstr>Сценка по твору «Великий льох» Т.Шевченка</vt:lpstr>
      <vt:lpstr>Читання віршів до дня народження Л.Українки</vt:lpstr>
      <vt:lpstr>«Лист Л. Українки до С. Мержицького» - до дня народження Лесі Українки</vt:lpstr>
      <vt:lpstr>Діяльність активу бібліотеки</vt:lpstr>
      <vt:lpstr>Ремонт підручників</vt:lpstr>
      <vt:lpstr>Ремонт підручників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бібліотеки ліцею №6</dc:title>
  <dc:creator>Користувач</dc:creator>
  <cp:lastModifiedBy>Користувач</cp:lastModifiedBy>
  <cp:revision>16</cp:revision>
  <dcterms:created xsi:type="dcterms:W3CDTF">2023-06-13T05:38:08Z</dcterms:created>
  <dcterms:modified xsi:type="dcterms:W3CDTF">2023-06-16T06:01:15Z</dcterms:modified>
</cp:coreProperties>
</file>